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58" r:id="rId3"/>
    <p:sldId id="257" r:id="rId4"/>
    <p:sldId id="296" r:id="rId5"/>
    <p:sldId id="295" r:id="rId6"/>
    <p:sldId id="291" r:id="rId7"/>
    <p:sldId id="293" r:id="rId8"/>
    <p:sldId id="292" r:id="rId9"/>
    <p:sldId id="294" r:id="rId10"/>
    <p:sldId id="27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0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66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96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8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36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29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15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2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91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44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0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00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1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58223-F0D9-4E98-9C74-4DC20384849E}" type="datetimeFigureOut">
              <a:rPr lang="en-US" smtClean="0"/>
              <a:pPr/>
              <a:t>12/20/2020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0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 smtClean="0">
                <a:latin typeface="+mn-ea"/>
                <a:ea typeface="+mn-ea"/>
              </a:rPr>
              <a:t/>
            </a:r>
            <a:br>
              <a:rPr lang="en-US" sz="4900" dirty="0" smtClean="0">
                <a:latin typeface="+mn-ea"/>
                <a:ea typeface="+mn-ea"/>
              </a:rPr>
            </a:br>
            <a:r>
              <a:rPr lang="en-US" sz="4900" dirty="0" smtClean="0">
                <a:latin typeface="+mn-ea"/>
                <a:ea typeface="+mn-ea"/>
              </a:rPr>
              <a:t>GAMES102</a:t>
            </a:r>
            <a:r>
              <a:rPr lang="zh-CN" altLang="en-US" sz="4900" dirty="0" smtClean="0">
                <a:latin typeface="+mn-ea"/>
                <a:ea typeface="+mn-ea"/>
              </a:rPr>
              <a:t>课程</a:t>
            </a: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zh-CN" altLang="en-US" sz="8000" dirty="0" smtClean="0">
                <a:latin typeface="+mn-ea"/>
                <a:ea typeface="+mn-ea"/>
              </a:rPr>
              <a:t>作业</a:t>
            </a:r>
            <a:r>
              <a:rPr lang="en-US" altLang="zh-CN" sz="8000" dirty="0">
                <a:latin typeface="+mn-ea"/>
                <a:ea typeface="+mn-ea"/>
              </a:rPr>
              <a:t>8</a:t>
            </a:r>
            <a:r>
              <a:rPr lang="zh-CN" altLang="en-US" sz="8000" dirty="0" smtClean="0">
                <a:latin typeface="+mn-ea"/>
                <a:ea typeface="+mn-ea"/>
              </a:rPr>
              <a:t>批改</a:t>
            </a:r>
            <a:r>
              <a:rPr lang="zh-CN" altLang="en-US" sz="8000" dirty="0" smtClean="0">
                <a:latin typeface="+mn-ea"/>
                <a:ea typeface="+mn-ea"/>
              </a:rPr>
              <a:t>总结</a:t>
            </a:r>
            <a:endParaRPr lang="en-US" sz="5400" dirty="0">
              <a:latin typeface="+mn-ea"/>
              <a:ea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2020/12/20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03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部分优秀作业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优秀代码：</a:t>
            </a:r>
            <a:endParaRPr lang="en-US" altLang="zh-CN" dirty="0" smtClean="0"/>
          </a:p>
          <a:p>
            <a:pPr lvl="1"/>
            <a:r>
              <a:rPr lang="zh-CN" altLang="en-US" dirty="0"/>
              <a:t>谢聪 </a:t>
            </a:r>
            <a:r>
              <a:rPr lang="zh-CN" altLang="en-US" dirty="0" smtClean="0"/>
              <a:t>、</a:t>
            </a:r>
            <a:r>
              <a:rPr lang="zh-CN" altLang="en-US" dirty="0"/>
              <a:t> </a:t>
            </a:r>
            <a:r>
              <a:rPr lang="zh-CN" altLang="en-US" dirty="0"/>
              <a:t>王宸 、向宇骋</a:t>
            </a:r>
            <a:endParaRPr lang="en-US" altLang="zh-CN" dirty="0" smtClean="0"/>
          </a:p>
          <a:p>
            <a:endParaRPr lang="en-US" dirty="0" smtClean="0"/>
          </a:p>
          <a:p>
            <a:r>
              <a:rPr lang="zh-CN" altLang="en-US" dirty="0" smtClean="0"/>
              <a:t>优秀报告：</a:t>
            </a:r>
            <a:endParaRPr lang="en-US" altLang="zh-CN" dirty="0" smtClean="0"/>
          </a:p>
          <a:p>
            <a:pPr lvl="1"/>
            <a:r>
              <a:rPr lang="zh-CN" altLang="en-US" dirty="0"/>
              <a:t>谢聪、 </a:t>
            </a:r>
            <a:r>
              <a:rPr lang="zh-CN" altLang="en-US" dirty="0" smtClean="0"/>
              <a:t>贺颖、</a:t>
            </a:r>
            <a:r>
              <a:rPr lang="en-US" altLang="zh-CN" dirty="0"/>
              <a:t> </a:t>
            </a:r>
            <a:r>
              <a:rPr lang="en-US" altLang="zh-CN" dirty="0" err="1"/>
              <a:t>LXt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7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提交作业情况总览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实际</a:t>
            </a:r>
            <a:r>
              <a:rPr lang="zh-CN" altLang="en-US" dirty="0"/>
              <a:t>提交：</a:t>
            </a:r>
            <a:r>
              <a:rPr lang="en-US" altLang="zh-CN" dirty="0" smtClean="0"/>
              <a:t>13</a:t>
            </a:r>
            <a:r>
              <a:rPr lang="zh-CN" altLang="en-US" dirty="0" smtClean="0"/>
              <a:t>份</a:t>
            </a:r>
            <a:endParaRPr lang="en-US" altLang="zh-CN" dirty="0" smtClean="0"/>
          </a:p>
          <a:p>
            <a:r>
              <a:rPr lang="zh-CN" altLang="en-US" dirty="0" smtClean="0"/>
              <a:t>本次作业：</a:t>
            </a:r>
            <a:endParaRPr lang="en-US" altLang="zh-CN" dirty="0" smtClean="0"/>
          </a:p>
          <a:p>
            <a:pPr lvl="1"/>
            <a:r>
              <a:rPr lang="zh-CN" altLang="en-US" sz="2800" dirty="0"/>
              <a:t>实现平面点集 </a:t>
            </a:r>
            <a:r>
              <a:rPr lang="en-US" altLang="zh-CN" sz="2800" dirty="0"/>
              <a:t>CVT </a:t>
            </a:r>
            <a:r>
              <a:rPr lang="zh-CN" altLang="en-US" sz="2800" dirty="0"/>
              <a:t>的 </a:t>
            </a:r>
            <a:r>
              <a:rPr lang="en-US" altLang="zh-CN" sz="2800" dirty="0"/>
              <a:t>Lloyd </a:t>
            </a:r>
            <a:r>
              <a:rPr lang="zh-CN" altLang="en-US" sz="2800" dirty="0" smtClean="0"/>
              <a:t>算法</a:t>
            </a:r>
            <a:endParaRPr lang="en-US" altLang="zh-CN" sz="2800" dirty="0" smtClean="0"/>
          </a:p>
          <a:p>
            <a:r>
              <a:rPr lang="zh-CN" altLang="en-US" sz="3200" dirty="0" smtClean="0"/>
              <a:t>实现情况：</a:t>
            </a:r>
            <a:endParaRPr lang="en-US" altLang="zh-CN" sz="3200" dirty="0" smtClean="0"/>
          </a:p>
          <a:p>
            <a:pPr marL="685800" lvl="2">
              <a:spcBef>
                <a:spcPts val="1000"/>
              </a:spcBef>
            </a:pPr>
            <a:r>
              <a:rPr lang="en-US" sz="2400" dirty="0" smtClean="0"/>
              <a:t>Utopia 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2</a:t>
            </a:r>
            <a:r>
              <a:rPr lang="zh-CN" altLang="en-US" sz="2400" dirty="0" smtClean="0"/>
              <a:t>人</a:t>
            </a:r>
            <a:endParaRPr lang="en-US" altLang="zh-CN" sz="2400" dirty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/>
              <a:t>Python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4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err="1" smtClean="0"/>
              <a:t>Matlab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2</a:t>
            </a:r>
            <a:r>
              <a:rPr lang="zh-CN" altLang="en-US" sz="2400" dirty="0" smtClean="0"/>
              <a:t>人</a:t>
            </a:r>
            <a:endParaRPr lang="en-US" altLang="zh-CN" sz="2400" dirty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C</a:t>
            </a:r>
            <a:r>
              <a:rPr lang="en-US" altLang="zh-CN" sz="2400" dirty="0"/>
              <a:t>++</a:t>
            </a:r>
            <a:r>
              <a:rPr lang="zh-CN" altLang="en-US" sz="2400" dirty="0"/>
              <a:t>其他环境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4</a:t>
            </a:r>
            <a:r>
              <a:rPr lang="zh-CN" altLang="en-US" sz="2400" dirty="0" smtClean="0"/>
              <a:t>人（</a:t>
            </a:r>
            <a:r>
              <a:rPr lang="en-US" altLang="zh-CN" sz="2400" dirty="0"/>
              <a:t> </a:t>
            </a:r>
            <a:r>
              <a:rPr lang="en-US" altLang="zh-CN" sz="2400" dirty="0" err="1" smtClean="0"/>
              <a:t>Jcash</a:t>
            </a:r>
            <a:r>
              <a:rPr lang="en-US" altLang="zh-CN" sz="2400" dirty="0" smtClean="0"/>
              <a:t> </a:t>
            </a:r>
            <a:r>
              <a:rPr lang="en-US" altLang="zh-CN" sz="2400" dirty="0"/>
              <a:t>:</a:t>
            </a:r>
            <a:r>
              <a:rPr lang="en-US" altLang="zh-CN" sz="2400" dirty="0"/>
              <a:t>2</a:t>
            </a:r>
            <a:r>
              <a:rPr lang="en-US" altLang="zh-CN" sz="2400" dirty="0"/>
              <a:t>, unreal :</a:t>
            </a:r>
            <a:r>
              <a:rPr lang="en-US" altLang="zh-CN" sz="2400" dirty="0" smtClean="0"/>
              <a:t>1,opencv:1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err="1"/>
              <a:t>Javascript</a:t>
            </a:r>
            <a:r>
              <a:rPr lang="en-US" altLang="zh-CN" sz="2400" dirty="0"/>
              <a:t> 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人</a:t>
            </a:r>
            <a:endParaRPr lang="en-US" altLang="zh-CN" sz="2400" dirty="0"/>
          </a:p>
          <a:p>
            <a:pPr marL="685800" lvl="2">
              <a:spcBef>
                <a:spcPts val="1000"/>
              </a:spcBef>
            </a:pP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337593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97127" y="167902"/>
            <a:ext cx="5960876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3600" b="1" dirty="0" smtClean="0"/>
              <a:t>总览：提交的完成情况较好</a:t>
            </a:r>
            <a:endParaRPr lang="en-US" sz="36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565" y="1379021"/>
            <a:ext cx="5793999" cy="534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7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CVT </a:t>
            </a:r>
            <a:r>
              <a:rPr lang="zh-CN" altLang="en-US" dirty="0"/>
              <a:t>的 </a:t>
            </a:r>
            <a:r>
              <a:rPr lang="en-US" altLang="zh-CN" dirty="0"/>
              <a:t>Lloyd </a:t>
            </a:r>
            <a:r>
              <a:rPr lang="zh-CN" altLang="en-US" dirty="0"/>
              <a:t>算法</a:t>
            </a:r>
            <a:r>
              <a:rPr lang="zh-CN" altLang="en-US" dirty="0" smtClean="0"/>
              <a:t>（</a:t>
            </a:r>
            <a:r>
              <a:rPr lang="en-US" altLang="zh-CN" dirty="0" err="1"/>
              <a:t>venitable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158" y="1825625"/>
            <a:ext cx="8715684" cy="4351338"/>
          </a:xfrm>
        </p:spPr>
      </p:pic>
    </p:spTree>
    <p:extLst>
      <p:ext uri="{BB962C8B-B14F-4D97-AF65-F5344CB8AC3E}">
        <p14:creationId xmlns:p14="http://schemas.microsoft.com/office/powerpoint/2010/main" val="1929462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CVT </a:t>
            </a:r>
            <a:r>
              <a:rPr lang="zh-CN" altLang="en-US" dirty="0"/>
              <a:t>的 </a:t>
            </a:r>
            <a:r>
              <a:rPr lang="en-US" altLang="zh-CN" dirty="0"/>
              <a:t>Lloyd </a:t>
            </a:r>
            <a:r>
              <a:rPr lang="zh-CN" altLang="en-US" dirty="0" smtClean="0"/>
              <a:t>算法（</a:t>
            </a:r>
            <a:r>
              <a:rPr lang="en-US" altLang="zh-CN" dirty="0" err="1" smtClean="0"/>
              <a:t>LXt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69" y="1995055"/>
            <a:ext cx="5696486" cy="3026092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955" y="1995055"/>
            <a:ext cx="5623618" cy="302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908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CVT </a:t>
            </a:r>
            <a:r>
              <a:rPr lang="zh-CN" altLang="en-US" dirty="0"/>
              <a:t>的 </a:t>
            </a:r>
            <a:r>
              <a:rPr lang="en-US" altLang="zh-CN" dirty="0"/>
              <a:t>Lloyd </a:t>
            </a:r>
            <a:r>
              <a:rPr lang="zh-CN" altLang="en-US" dirty="0" smtClean="0"/>
              <a:t>算法演示（王宸）</a:t>
            </a:r>
            <a:endParaRPr lang="zh-CN" altLang="en-US" dirty="0"/>
          </a:p>
        </p:txBody>
      </p:sp>
      <p:pic>
        <p:nvPicPr>
          <p:cNvPr id="4" name="16_王宸_HW8_视频演示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4183" y="1690688"/>
            <a:ext cx="6783633" cy="5029468"/>
          </a:xfrm>
        </p:spPr>
      </p:pic>
    </p:spTree>
    <p:extLst>
      <p:ext uri="{BB962C8B-B14F-4D97-AF65-F5344CB8AC3E}">
        <p14:creationId xmlns:p14="http://schemas.microsoft.com/office/powerpoint/2010/main" val="4126089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CVT </a:t>
            </a:r>
            <a:r>
              <a:rPr lang="zh-CN" altLang="en-US" dirty="0"/>
              <a:t>的 </a:t>
            </a:r>
            <a:r>
              <a:rPr lang="en-US" altLang="zh-CN" dirty="0"/>
              <a:t>Lloyd </a:t>
            </a:r>
            <a:r>
              <a:rPr lang="zh-CN" altLang="en-US" dirty="0"/>
              <a:t>算法演示（向宇骋）</a:t>
            </a:r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3906" y="1560801"/>
            <a:ext cx="6944187" cy="4782417"/>
          </a:xfrm>
        </p:spPr>
      </p:pic>
    </p:spTree>
    <p:extLst>
      <p:ext uri="{BB962C8B-B14F-4D97-AF65-F5344CB8AC3E}">
        <p14:creationId xmlns:p14="http://schemas.microsoft.com/office/powerpoint/2010/main" val="224487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CVT </a:t>
            </a:r>
            <a:r>
              <a:rPr lang="zh-CN" altLang="en-US" dirty="0"/>
              <a:t>的 </a:t>
            </a:r>
            <a:r>
              <a:rPr lang="en-US" altLang="zh-CN" dirty="0"/>
              <a:t>Lloyd </a:t>
            </a:r>
            <a:r>
              <a:rPr lang="zh-CN" altLang="en-US" dirty="0" smtClean="0"/>
              <a:t>算法演示（</a:t>
            </a:r>
            <a:r>
              <a:rPr lang="zh-CN" altLang="en-US" dirty="0"/>
              <a:t>张颖怡）</a:t>
            </a:r>
          </a:p>
        </p:txBody>
      </p:sp>
      <p:pic>
        <p:nvPicPr>
          <p:cNvPr id="5" name="vorono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7158" y="1690688"/>
            <a:ext cx="8622434" cy="4848019"/>
          </a:xfrm>
        </p:spPr>
      </p:pic>
    </p:spTree>
    <p:extLst>
      <p:ext uri="{BB962C8B-B14F-4D97-AF65-F5344CB8AC3E}">
        <p14:creationId xmlns:p14="http://schemas.microsoft.com/office/powerpoint/2010/main" val="215602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变密度</a:t>
            </a:r>
            <a:r>
              <a:rPr lang="en-US" altLang="zh-CN" dirty="0"/>
              <a:t>CVT</a:t>
            </a:r>
            <a:r>
              <a:rPr lang="zh-CN" altLang="en-US" dirty="0"/>
              <a:t>的</a:t>
            </a:r>
            <a:r>
              <a:rPr lang="en-US" altLang="zh-CN" dirty="0"/>
              <a:t>stippling</a:t>
            </a:r>
            <a:r>
              <a:rPr lang="zh-CN" altLang="en-US" dirty="0" smtClean="0"/>
              <a:t>类演示（谢聪）</a:t>
            </a:r>
            <a:endParaRPr lang="zh-CN" altLang="en-US" dirty="0"/>
          </a:p>
        </p:txBody>
      </p:sp>
      <p:pic>
        <p:nvPicPr>
          <p:cNvPr id="4" name="4x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2430" y="1507521"/>
            <a:ext cx="5187140" cy="5187141"/>
          </a:xfrm>
        </p:spPr>
      </p:pic>
    </p:spTree>
    <p:extLst>
      <p:ext uri="{BB962C8B-B14F-4D97-AF65-F5344CB8AC3E}">
        <p14:creationId xmlns:p14="http://schemas.microsoft.com/office/powerpoint/2010/main" val="484226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</TotalTime>
  <Words>134</Words>
  <Application>Microsoft Office PowerPoint</Application>
  <PresentationFormat>宽屏</PresentationFormat>
  <Paragraphs>26</Paragraphs>
  <Slides>10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等线</vt:lpstr>
      <vt:lpstr>等线 Light</vt:lpstr>
      <vt:lpstr>Arial</vt:lpstr>
      <vt:lpstr>Calibri</vt:lpstr>
      <vt:lpstr>Calibri Light</vt:lpstr>
      <vt:lpstr>Office 主题​​</vt:lpstr>
      <vt:lpstr> GAMES102课程  作业8批改总结</vt:lpstr>
      <vt:lpstr>提交作业情况总览</vt:lpstr>
      <vt:lpstr>总览：提交的完成情况较好</vt:lpstr>
      <vt:lpstr>CVT 的 Lloyd 算法（venitable）</vt:lpstr>
      <vt:lpstr>CVT 的 Lloyd 算法（LXt）</vt:lpstr>
      <vt:lpstr>CVT 的 Lloyd 算法演示（王宸）</vt:lpstr>
      <vt:lpstr>CVT 的 Lloyd 算法演示（向宇骋）</vt:lpstr>
      <vt:lpstr>CVT 的 Lloyd 算法演示（张颖怡）</vt:lpstr>
      <vt:lpstr>变密度CVT的stippling类演示（谢聪）</vt:lpstr>
      <vt:lpstr>部分优秀作业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zhongyuan liu</dc:creator>
  <cp:lastModifiedBy>史雨宸</cp:lastModifiedBy>
  <cp:revision>100</cp:revision>
  <dcterms:created xsi:type="dcterms:W3CDTF">2020-10-18T06:15:56Z</dcterms:created>
  <dcterms:modified xsi:type="dcterms:W3CDTF">2020-12-20T08:49:09Z</dcterms:modified>
</cp:coreProperties>
</file>

<file path=docProps/thumbnail.jpeg>
</file>